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F393EE-52E5-4A28-AF50-90F4089A1165}" type="datetimeFigureOut">
              <a:rPr lang="uk-UA" smtClean="0"/>
              <a:t>10.02.2018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945546-2E42-4F5F-AB16-2C518021E1E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«МАЙСТЕРНЯ ВІДПОВІДАЛЬНОГО УКРАЇНЦЯ»</a:t>
            </a:r>
            <a:endParaRPr lang="uk-UA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491880" y="3933055"/>
            <a:ext cx="4966320" cy="244827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ТАБІР САМОТВОРЕННЯ КРЕАТИВНОЇ МОЛОДІ 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7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Мета проекту</a:t>
            </a:r>
            <a:endParaRPr lang="uk-UA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528" y="1188809"/>
            <a:ext cx="8075240" cy="412507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виховання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молоді лідерських і менеджерських якостей, ініціативності, відповідальності, самостійності у прийнятті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рішень, командній злагодженості та дієвості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патріотизму. </a:t>
            </a:r>
          </a:p>
          <a:p>
            <a:pPr algn="just"/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omp\Desktop\20994091_1077093085755000_62384338449657133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73" y="3284984"/>
            <a:ext cx="50765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Досягнуті завдання: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-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залучено молодь до дискусії на тему розвитку держави, місця та ролі громадянина;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- дано поштовх до створення власних соціальних проектів;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- актуалізовано питання громадянської активності.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87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 нас писали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873752"/>
          </a:xfrm>
        </p:spPr>
        <p:txBody>
          <a:bodyPr/>
          <a:lstStyle/>
          <a:p>
            <a:r>
              <a:rPr lang="uk-UA" dirty="0"/>
              <a:t>Понад 10 тисяч мешканців Полтавської області було охоплено інформацією про проект через соціальні мережі, а також засоби масової </a:t>
            </a:r>
            <a:r>
              <a:rPr lang="uk-UA" dirty="0" smtClean="0"/>
              <a:t>інформації. (більше 18-ти публікацій)</a:t>
            </a:r>
            <a:endParaRPr lang="uk-UA" dirty="0"/>
          </a:p>
        </p:txBody>
      </p:sp>
      <p:pic>
        <p:nvPicPr>
          <p:cNvPr id="2050" name="Picture 2" descr="D:\Pictures\про нас пишу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384895" cy="39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адіяно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20 активних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учасників</a:t>
            </a:r>
            <a:b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залучено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16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тренерів</a:t>
            </a:r>
            <a:endParaRPr lang="uk-UA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D:\Pictures\20882869_1072817296182579_129963362696592815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1" y="1700809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467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Як це було?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D:\Pictures\20914649_1074876459309996_848500622757807410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443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20799249_1072086306255678_19555107815434426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0388"/>
            <a:ext cx="5364088" cy="3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Ще трохи фото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D:\Pictures\20664581_1069624329835209_354627669468699686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76" y="1033799"/>
            <a:ext cx="40033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Pictures\20914618_1074886662642309_23107885106696087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980729"/>
            <a:ext cx="4338228" cy="29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ictures\20770035_1481057265318948_661029012653225764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4012557"/>
            <a:ext cx="4338228" cy="27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ictures\20840834_1482900178467990_216532305725404362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4012557"/>
            <a:ext cx="4247964" cy="27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Що далі?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частина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учасників «МВУ» об’єдналися в ГО «Сміливий рух», яка здійснює власні розважальні проекти у місті Полтава. (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турнір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«Що? Де? Коли?»,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«Арт-пікнік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Дендропарку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».);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плануємо проводити «Майстерню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відповідального українця»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щороку;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отові ділитись досвідом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9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003232" cy="187220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Дякуємо за увагу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підтримку проекту!</a:t>
            </a: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Comp\Desktop\21150314_1078262355638073_1179803963649957054_n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7656" cy="4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75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161</Words>
  <Application>Microsoft Office PowerPoint</Application>
  <PresentationFormat>Екран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Вишукана</vt:lpstr>
      <vt:lpstr>«МАЙСТЕРНЯ ВІДПОВІДАЛЬНОГО УКРАЇНЦЯ»</vt:lpstr>
      <vt:lpstr>Мета проекту</vt:lpstr>
      <vt:lpstr>Досягнуті завдання:</vt:lpstr>
      <vt:lpstr>Про нас писали</vt:lpstr>
      <vt:lpstr>задіяно 20 активних учасників  залучено 16  тренерів</vt:lpstr>
      <vt:lpstr>Як це було?</vt:lpstr>
      <vt:lpstr>Ще трохи фото</vt:lpstr>
      <vt:lpstr>Що далі?</vt:lpstr>
      <vt:lpstr>Дякуємо за увагу  та підтримку проекту!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Comp</dc:creator>
  <cp:lastModifiedBy>Comp</cp:lastModifiedBy>
  <cp:revision>16</cp:revision>
  <dcterms:created xsi:type="dcterms:W3CDTF">2018-02-09T18:30:07Z</dcterms:created>
  <dcterms:modified xsi:type="dcterms:W3CDTF">2018-02-10T12:13:06Z</dcterms:modified>
</cp:coreProperties>
</file>